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4AF4A-CCBB-764E-974E-2CA8D5E80A8B}" v="3" dt="2023-11-01T11:47:5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olan" userId="af3b9ab3-8969-479d-b8fe-fe5bf2310752" providerId="ADAL" clId="{0C0DCAF7-41FE-9A4B-96B2-9B1ADB18E013}"/>
    <pc:docChg chg="custSel modSld">
      <pc:chgData name="John Dolan" userId="af3b9ab3-8969-479d-b8fe-fe5bf2310752" providerId="ADAL" clId="{0C0DCAF7-41FE-9A4B-96B2-9B1ADB18E013}" dt="2023-05-25T08:46:47.973" v="56" actId="14100"/>
      <pc:docMkLst>
        <pc:docMk/>
      </pc:docMkLst>
      <pc:sldChg chg="addSp delSp modSp mod">
        <pc:chgData name="John Dolan" userId="af3b9ab3-8969-479d-b8fe-fe5bf2310752" providerId="ADAL" clId="{0C0DCAF7-41FE-9A4B-96B2-9B1ADB18E013}" dt="2023-05-25T08:46:47.973" v="56" actId="14100"/>
        <pc:sldMkLst>
          <pc:docMk/>
          <pc:sldMk cId="2378246289" sldId="257"/>
        </pc:sldMkLst>
        <pc:spChg chg="mod">
          <ac:chgData name="John Dolan" userId="af3b9ab3-8969-479d-b8fe-fe5bf2310752" providerId="ADAL" clId="{0C0DCAF7-41FE-9A4B-96B2-9B1ADB18E013}" dt="2023-05-25T08:46:33.483" v="51" actId="20577"/>
          <ac:spMkLst>
            <pc:docMk/>
            <pc:sldMk cId="2378246289" sldId="257"/>
            <ac:spMk id="12" creationId="{4B17CAF9-D593-2F42-A4CD-47D2C429E308}"/>
          </ac:spMkLst>
        </pc:spChg>
        <pc:picChg chg="del mod">
          <ac:chgData name="John Dolan" userId="af3b9ab3-8969-479d-b8fe-fe5bf2310752" providerId="ADAL" clId="{0C0DCAF7-41FE-9A4B-96B2-9B1ADB18E013}" dt="2023-05-25T08:46:17.199" v="3" actId="478"/>
          <ac:picMkLst>
            <pc:docMk/>
            <pc:sldMk cId="2378246289" sldId="257"/>
            <ac:picMk id="2" creationId="{BCF49620-293E-7326-A712-AEAA1D4A5A95}"/>
          </ac:picMkLst>
        </pc:picChg>
        <pc:picChg chg="add mod">
          <ac:chgData name="John Dolan" userId="af3b9ab3-8969-479d-b8fe-fe5bf2310752" providerId="ADAL" clId="{0C0DCAF7-41FE-9A4B-96B2-9B1ADB18E013}" dt="2023-05-25T08:46:47.973" v="56" actId="14100"/>
          <ac:picMkLst>
            <pc:docMk/>
            <pc:sldMk cId="2378246289" sldId="257"/>
            <ac:picMk id="4" creationId="{BEEE7161-6B0F-6536-4B37-2894C80B6CBB}"/>
          </ac:picMkLst>
        </pc:picChg>
      </pc:sldChg>
    </pc:docChg>
  </pc:docChgLst>
  <pc:docChgLst>
    <pc:chgData name="John Dolan" userId="S::john@instruct-eric.org::af3b9ab3-8969-479d-b8fe-fe5bf2310752" providerId="AD" clId="Web-{0051687E-390E-64E4-DDD2-F65640369243}"/>
    <pc:docChg chg="modSld">
      <pc:chgData name="John Dolan" userId="S::john@instruct-eric.org::af3b9ab3-8969-479d-b8fe-fe5bf2310752" providerId="AD" clId="Web-{0051687E-390E-64E4-DDD2-F65640369243}" dt="2022-03-07T10:14:43.596" v="0" actId="20577"/>
      <pc:docMkLst>
        <pc:docMk/>
      </pc:docMkLst>
      <pc:sldChg chg="modSp">
        <pc:chgData name="John Dolan" userId="S::john@instruct-eric.org::af3b9ab3-8969-479d-b8fe-fe5bf2310752" providerId="AD" clId="Web-{0051687E-390E-64E4-DDD2-F65640369243}" dt="2022-03-07T10:14:43.596" v="0" actId="20577"/>
        <pc:sldMkLst>
          <pc:docMk/>
          <pc:sldMk cId="2378246289" sldId="257"/>
        </pc:sldMkLst>
        <pc:spChg chg="mod">
          <ac:chgData name="John Dolan" userId="S::john@instruct-eric.org::af3b9ab3-8969-479d-b8fe-fe5bf2310752" providerId="AD" clId="Web-{0051687E-390E-64E4-DDD2-F65640369243}" dt="2022-03-07T10:14:43.596" v="0" actId="20577"/>
          <ac:spMkLst>
            <pc:docMk/>
            <pc:sldMk cId="2378246289" sldId="257"/>
            <ac:spMk id="12" creationId="{4B17CAF9-D593-2F42-A4CD-47D2C429E308}"/>
          </ac:spMkLst>
        </pc:spChg>
      </pc:sldChg>
    </pc:docChg>
  </pc:docChgLst>
  <pc:docChgLst>
    <pc:chgData name="John Dolan" userId="S::john@instruct-eric.org::af3b9ab3-8969-479d-b8fe-fe5bf2310752" providerId="AD" clId="Web-{8BFCC585-2206-7549-5A7C-FD8FFEBFD3D8}"/>
    <pc:docChg chg="modSld">
      <pc:chgData name="John Dolan" userId="S::john@instruct-eric.org::af3b9ab3-8969-479d-b8fe-fe5bf2310752" providerId="AD" clId="Web-{8BFCC585-2206-7549-5A7C-FD8FFEBFD3D8}" dt="2022-10-31T16:04:08.281" v="6" actId="1076"/>
      <pc:docMkLst>
        <pc:docMk/>
      </pc:docMkLst>
      <pc:sldChg chg="addSp delSp modSp">
        <pc:chgData name="John Dolan" userId="S::john@instruct-eric.org::af3b9ab3-8969-479d-b8fe-fe5bf2310752" providerId="AD" clId="Web-{8BFCC585-2206-7549-5A7C-FD8FFEBFD3D8}" dt="2022-10-31T16:04:08.281" v="6" actId="1076"/>
        <pc:sldMkLst>
          <pc:docMk/>
          <pc:sldMk cId="2378246289" sldId="257"/>
        </pc:sldMkLst>
        <pc:picChg chg="add mod">
          <ac:chgData name="John Dolan" userId="S::john@instruct-eric.org::af3b9ab3-8969-479d-b8fe-fe5bf2310752" providerId="AD" clId="Web-{8BFCC585-2206-7549-5A7C-FD8FFEBFD3D8}" dt="2022-10-31T16:04:08.281" v="6" actId="1076"/>
          <ac:picMkLst>
            <pc:docMk/>
            <pc:sldMk cId="2378246289" sldId="257"/>
            <ac:picMk id="2" creationId="{BCF49620-293E-7326-A712-AEAA1D4A5A95}"/>
          </ac:picMkLst>
        </pc:picChg>
        <pc:picChg chg="del">
          <ac:chgData name="John Dolan" userId="S::john@instruct-eric.org::af3b9ab3-8969-479d-b8fe-fe5bf2310752" providerId="AD" clId="Web-{8BFCC585-2206-7549-5A7C-FD8FFEBFD3D8}" dt="2022-10-31T16:03:14.904" v="0"/>
          <ac:picMkLst>
            <pc:docMk/>
            <pc:sldMk cId="2378246289" sldId="257"/>
            <ac:picMk id="3" creationId="{EFEF6092-ECB9-9348-A603-0453DFCADF53}"/>
          </ac:picMkLst>
        </pc:picChg>
      </pc:sldChg>
    </pc:docChg>
  </pc:docChgLst>
  <pc:docChgLst>
    <pc:chgData name="John Dolan" userId="af3b9ab3-8969-479d-b8fe-fe5bf2310752" providerId="ADAL" clId="{6BF4AF4A-CCBB-764E-974E-2CA8D5E80A8B}"/>
    <pc:docChg chg="custSel addSld delSld modSld delMainMaster">
      <pc:chgData name="John Dolan" userId="af3b9ab3-8969-479d-b8fe-fe5bf2310752" providerId="ADAL" clId="{6BF4AF4A-CCBB-764E-974E-2CA8D5E80A8B}" dt="2023-11-01T11:49:10.794" v="6" actId="2696"/>
      <pc:docMkLst>
        <pc:docMk/>
      </pc:docMkLst>
      <pc:sldChg chg="addSp delSp modSp mod modClrScheme chgLayout">
        <pc:chgData name="John Dolan" userId="af3b9ab3-8969-479d-b8fe-fe5bf2310752" providerId="ADAL" clId="{6BF4AF4A-CCBB-764E-974E-2CA8D5E80A8B}" dt="2023-11-01T11:48:04.128" v="5" actId="478"/>
        <pc:sldMkLst>
          <pc:docMk/>
          <pc:sldMk cId="2378246289" sldId="257"/>
        </pc:sldMkLst>
        <pc:spChg chg="add del mod ord">
          <ac:chgData name="John Dolan" userId="af3b9ab3-8969-479d-b8fe-fe5bf2310752" providerId="ADAL" clId="{6BF4AF4A-CCBB-764E-974E-2CA8D5E80A8B}" dt="2023-11-01T11:48:02.643" v="4" actId="478"/>
          <ac:spMkLst>
            <pc:docMk/>
            <pc:sldMk cId="2378246289" sldId="257"/>
            <ac:spMk id="2" creationId="{4EB624FB-56F6-5B3D-6E3F-D5F1DCCAEDB5}"/>
          </ac:spMkLst>
        </pc:spChg>
        <pc:spChg chg="add del mod ord">
          <ac:chgData name="John Dolan" userId="af3b9ab3-8969-479d-b8fe-fe5bf2310752" providerId="ADAL" clId="{6BF4AF4A-CCBB-764E-974E-2CA8D5E80A8B}" dt="2023-11-01T11:48:04.128" v="5" actId="478"/>
          <ac:spMkLst>
            <pc:docMk/>
            <pc:sldMk cId="2378246289" sldId="257"/>
            <ac:spMk id="3" creationId="{DD4ED032-F287-4FDA-3AAF-31514D4BF70C}"/>
          </ac:spMkLst>
        </pc:spChg>
      </pc:sldChg>
      <pc:sldChg chg="add del">
        <pc:chgData name="John Dolan" userId="af3b9ab3-8969-479d-b8fe-fe5bf2310752" providerId="ADAL" clId="{6BF4AF4A-CCBB-764E-974E-2CA8D5E80A8B}" dt="2023-11-01T11:49:10.794" v="6" actId="2696"/>
        <pc:sldMkLst>
          <pc:docMk/>
          <pc:sldMk cId="2774327318" sldId="267"/>
        </pc:sldMkLst>
      </pc:sldChg>
      <pc:sldMasterChg chg="del delSldLayout">
        <pc:chgData name="John Dolan" userId="af3b9ab3-8969-479d-b8fe-fe5bf2310752" providerId="ADAL" clId="{6BF4AF4A-CCBB-764E-974E-2CA8D5E80A8B}" dt="2023-11-01T11:48:00.311" v="3" actId="700"/>
        <pc:sldMasterMkLst>
          <pc:docMk/>
          <pc:sldMasterMk cId="2543832470" sldId="2147483648"/>
        </pc:sldMasterMkLst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4071027999" sldId="2147483649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3749546073" sldId="2147483650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2702649860" sldId="2147483651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2317705390" sldId="2147483652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2619782173" sldId="2147483653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1824125396" sldId="2147483654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4145516556" sldId="2147483655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1169031463" sldId="2147483656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2327009434" sldId="2147483657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3589133141" sldId="2147483658"/>
          </pc:sldLayoutMkLst>
        </pc:sldLayoutChg>
        <pc:sldLayoutChg chg="del">
          <pc:chgData name="John Dolan" userId="af3b9ab3-8969-479d-b8fe-fe5bf2310752" providerId="ADAL" clId="{6BF4AF4A-CCBB-764E-974E-2CA8D5E80A8B}" dt="2023-11-01T11:48:00.311" v="3" actId="700"/>
          <pc:sldLayoutMkLst>
            <pc:docMk/>
            <pc:sldMasterMk cId="2543832470" sldId="2147483648"/>
            <pc:sldLayoutMk cId="2042466676" sldId="2147483659"/>
          </pc:sldLayoutMkLst>
        </pc:sldLayoutChg>
      </pc:sldMasterChg>
    </pc:docChg>
  </pc:docChgLst>
  <pc:docChgLst>
    <pc:chgData name="John Dolan" userId="af3b9ab3-8969-479d-b8fe-fe5bf2310752" providerId="ADAL" clId="{154DDFEC-8439-2845-8FCB-C335FF028343}"/>
    <pc:docChg chg="modSld">
      <pc:chgData name="John Dolan" userId="af3b9ab3-8969-479d-b8fe-fe5bf2310752" providerId="ADAL" clId="{154DDFEC-8439-2845-8FCB-C335FF028343}" dt="2022-01-05T09:32:43.845" v="8" actId="1076"/>
      <pc:docMkLst>
        <pc:docMk/>
      </pc:docMkLst>
      <pc:sldChg chg="addSp delSp modSp mod">
        <pc:chgData name="John Dolan" userId="af3b9ab3-8969-479d-b8fe-fe5bf2310752" providerId="ADAL" clId="{154DDFEC-8439-2845-8FCB-C335FF028343}" dt="2022-01-05T09:32:43.845" v="8" actId="1076"/>
        <pc:sldMkLst>
          <pc:docMk/>
          <pc:sldMk cId="2378246289" sldId="257"/>
        </pc:sldMkLst>
        <pc:picChg chg="add mod">
          <ac:chgData name="John Dolan" userId="af3b9ab3-8969-479d-b8fe-fe5bf2310752" providerId="ADAL" clId="{154DDFEC-8439-2845-8FCB-C335FF028343}" dt="2022-01-05T09:32:43.845" v="8" actId="1076"/>
          <ac:picMkLst>
            <pc:docMk/>
            <pc:sldMk cId="2378246289" sldId="257"/>
            <ac:picMk id="3" creationId="{EFEF6092-ECB9-9348-A603-0453DFCADF53}"/>
          </ac:picMkLst>
        </pc:picChg>
        <pc:picChg chg="del">
          <ac:chgData name="John Dolan" userId="af3b9ab3-8969-479d-b8fe-fe5bf2310752" providerId="ADAL" clId="{154DDFEC-8439-2845-8FCB-C335FF028343}" dt="2022-01-05T09:32:31.480" v="5" actId="478"/>
          <ac:picMkLst>
            <pc:docMk/>
            <pc:sldMk cId="2378246289" sldId="257"/>
            <ac:picMk id="2050" creationId="{FF8B8FA8-A7F9-2548-86DA-9071F57D825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DAE4-A6D5-DC42-A3A8-C82F5FB0B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726393-8F97-1F43-9554-23E720C5B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C3446-564A-2E48-A7FE-569D2CFAE8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CCBEA-21D1-004E-9D48-5A0429EE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75EAE-292C-0346-9982-2BCC7540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40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3BD18-C51A-9244-8C11-8743AA00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B67792-975E-DB43-9AF1-BCE2AB174E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1C258-3381-0649-BC58-2E0E9406F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94E68-2BEE-4D40-A2A0-7C736D42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00A70-083E-544B-B804-29818EC1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969F9-682F-1E46-BD72-3865BD738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13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A9FF-515D-BB42-827E-F7D575EC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6B56C-361D-8F4E-B84B-D02EFD671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E9D7B-AFA9-354A-ACBB-1225CE80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5E74F-1988-024D-8B92-B3B784550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6A808-D8CF-1F48-8FF0-1D9386E7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24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06FCB-6AF3-E84B-BD08-7CB035A0FC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1AB17-93AA-264D-A2BB-7295620B9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9A455-7893-3145-944B-E13636D3D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EF877-13F7-4943-AED1-65553B2F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72F5A-2B90-0744-B91F-410A06A5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83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1143-C540-DBA3-D828-CFC494D09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39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A6BF-E814-F74A-9F2A-0509299B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54932-F1A2-2A48-9C00-A2C16ED07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3168C-3FAF-924A-8B0C-12D2F864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7D215-BC72-BC4A-A051-B8EE8E37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E56FC-83E7-CE4E-B002-1C7C8FAD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82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D668-910A-1D47-B606-77687A2A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336F9-2F45-5A43-9B73-245A7487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716CF-0C45-DF42-9AEA-2161BA33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F17F-A0F4-0347-869A-97370F3A9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F4D6D-6788-B149-85BE-C3FBAA75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0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43D9B-AAA4-5D4A-AE9E-81F962982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7A95-D9BF-F243-96B5-39BE995C0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59050-4731-4F4A-8602-4D8E7A3E7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7654A-D5CE-6644-B882-4DC73B8C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351DF-8983-D542-9B34-CFF67101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6A955-EADC-864A-AF85-27022D56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38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BD2A1-E09C-9D4B-885D-E104FE1B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8ADE4-DAE9-124F-AEF4-B03C3A07D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9E979-0F84-2E4F-ADE9-B77DA4E0F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9935A4-7607-8442-83F5-C2C8F7639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F5B71-CAEC-DF49-A3F3-69286D8483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ED555-B3BC-314F-80BB-CB26A5C7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8556A-4FF3-3F4E-8B1B-EBF407D0B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F7C02-1DA7-C74A-80CF-271E0887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76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37123-4380-174A-AA8B-D22BE6614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9EAED7-AB41-6249-A0CB-8B320D6FAF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433104-58A4-0F46-807E-1A6F01B95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BD3BB-53F1-B84B-911D-F5F81AC0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47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79147-16C6-444D-9A5B-1DBDF2FB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2D1DA7-3FD2-1D41-9091-5BCECF052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EFB78-AD9C-3244-8367-7E5064C3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7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540E4-CD74-8549-B0F0-3E9BC2DBD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021AE-0A29-5044-AD22-E5F411438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9BF45-BB5B-A043-BB83-F247B1D0C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921C5-0042-D642-B447-0446B1DE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462A88-6E24-854F-9F16-1DD21F51CA59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09CF6-8E2E-3847-ADF8-1835E084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96E61-6F69-6148-872C-C4C6231A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80C661-2795-9E48-9837-A2992866E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5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769DF73-F2DA-0042-B58A-0BA476B07B3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76200"/>
            <a:ext cx="12192000" cy="670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494845-D53B-100F-46E4-425F231365AE}"/>
              </a:ext>
            </a:extLst>
          </p:cNvPr>
          <p:cNvSpPr/>
          <p:nvPr userDrawn="1"/>
        </p:nvSpPr>
        <p:spPr>
          <a:xfrm>
            <a:off x="5197033" y="6227180"/>
            <a:ext cx="347240" cy="358815"/>
          </a:xfrm>
          <a:prstGeom prst="rect">
            <a:avLst/>
          </a:prstGeom>
          <a:solidFill>
            <a:srgbClr val="12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white x on a black background&#10;&#10;Description automatically generated">
            <a:extLst>
              <a:ext uri="{FF2B5EF4-FFF2-40B4-BE49-F238E27FC236}">
                <a16:creationId xmlns:a16="http://schemas.microsoft.com/office/drawing/2014/main" id="{29C304A2-6635-CA90-4CAB-DD836734E48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51130" y="6256840"/>
            <a:ext cx="293143" cy="2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0F3B2F-BE1F-4D4B-96B6-D5F474FACC1E}"/>
              </a:ext>
            </a:extLst>
          </p:cNvPr>
          <p:cNvSpPr/>
          <p:nvPr/>
        </p:nvSpPr>
        <p:spPr>
          <a:xfrm>
            <a:off x="293087" y="1328575"/>
            <a:ext cx="5954536" cy="66567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GB">
                <a:solidFill>
                  <a:srgbClr val="12A8E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Instruct-ERIC is the single point of access to technology and expertise for structural biology research.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17CAF9-D593-2F42-A4CD-47D2C429E308}"/>
              </a:ext>
            </a:extLst>
          </p:cNvPr>
          <p:cNvSpPr/>
          <p:nvPr/>
        </p:nvSpPr>
        <p:spPr>
          <a:xfrm>
            <a:off x="293087" y="2343307"/>
            <a:ext cx="5954536" cy="738664"/>
          </a:xfrm>
          <a:prstGeom prst="rect">
            <a:avLst/>
          </a:prstGeom>
        </p:spPr>
        <p:txBody>
          <a:bodyPr wrap="square" lIns="91440" tIns="45720" rIns="91440" bIns="45720" numCol="1" anchor="t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>
                <a:solidFill>
                  <a:srgbClr val="54585A"/>
                </a:solidFill>
                <a:latin typeface="Verdana"/>
                <a:ea typeface="Verdana"/>
                <a:cs typeface="Verdana" panose="020B0604030504040204" pitchFamily="34" charset="0"/>
                <a:sym typeface="Wingdings" panose="05000000000000000000" pitchFamily="2" charset="2"/>
              </a:rPr>
              <a:t>Instruct has 16 Members that each pay an annual subscription to allow their scientists to access the range of services that are available through the 11 centres of Instruct.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F501D-C9E6-B843-9BE1-8379FB645D42}"/>
              </a:ext>
            </a:extLst>
          </p:cNvPr>
          <p:cNvSpPr/>
          <p:nvPr/>
        </p:nvSpPr>
        <p:spPr>
          <a:xfrm>
            <a:off x="1069428" y="348197"/>
            <a:ext cx="8146374" cy="665677"/>
          </a:xfrm>
          <a:prstGeom prst="rect">
            <a:avLst/>
          </a:prstGeom>
        </p:spPr>
        <p:txBody>
          <a:bodyPr wrap="square" lIns="91440" tIns="45720" rIns="91440" bIns="45720" anchor="ctr">
            <a:noAutofit/>
          </a:bodyPr>
          <a:lstStyle/>
          <a:p>
            <a:pPr>
              <a:lnSpc>
                <a:spcPts val="2400"/>
              </a:lnSpc>
            </a:pPr>
            <a:r>
              <a:rPr lang="en-GB" sz="2800" dirty="0">
                <a:solidFill>
                  <a:srgbClr val="12A8E0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What is Instruct-ERIC?</a:t>
            </a:r>
            <a:endParaRPr lang="en-GB" sz="2800" dirty="0">
              <a:solidFill>
                <a:srgbClr val="12A8E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4" descr="Icon&#10;&#10;Description automatically generated">
            <a:extLst>
              <a:ext uri="{FF2B5EF4-FFF2-40B4-BE49-F238E27FC236}">
                <a16:creationId xmlns:a16="http://schemas.microsoft.com/office/drawing/2014/main" id="{8290A3F0-8977-A741-8F3E-666513E1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59" y="296449"/>
            <a:ext cx="600075" cy="78105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109643C-3A0F-4A4B-8C31-A11A3D6C2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312" r="51556" b="16041"/>
          <a:stretch/>
        </p:blipFill>
        <p:spPr>
          <a:xfrm>
            <a:off x="374759" y="3782291"/>
            <a:ext cx="5782766" cy="1880754"/>
          </a:xfrm>
          <a:prstGeom prst="rect">
            <a:avLst/>
          </a:prstGeom>
        </p:spPr>
      </p:pic>
      <p:pic>
        <p:nvPicPr>
          <p:cNvPr id="4" name="Picture 3" descr="A map of europe with red dots&#10;&#10;Description automatically generated with low confidence">
            <a:extLst>
              <a:ext uri="{FF2B5EF4-FFF2-40B4-BE49-F238E27FC236}">
                <a16:creationId xmlns:a16="http://schemas.microsoft.com/office/drawing/2014/main" id="{BEEE7161-6B0F-6536-4B37-2894C80B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44" y="0"/>
            <a:ext cx="5995555" cy="59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462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D1BA7E397FD459D0C5638B4C6A663" ma:contentTypeVersion="34" ma:contentTypeDescription="Create a new document." ma:contentTypeScope="" ma:versionID="8714d7b5c2eec1dbdb454aa88cd912ab">
  <xsd:schema xmlns:xsd="http://www.w3.org/2001/XMLSchema" xmlns:xs="http://www.w3.org/2001/XMLSchema" xmlns:p="http://schemas.microsoft.com/office/2006/metadata/properties" xmlns:ns2="2c74fc1c-1a99-4017-94d7-6943030f64e5" xmlns:ns3="70c619b4-f5ac-4a24-bc51-96048c7d2dac" targetNamespace="http://schemas.microsoft.com/office/2006/metadata/properties" ma:root="true" ma:fieldsID="b126685f50deb45eeadcdc8a31ac4ede" ns2:_="" ns3:_="">
    <xsd:import namespace="2c74fc1c-1a99-4017-94d7-6943030f64e5"/>
    <xsd:import namespace="70c619b4-f5ac-4a24-bc51-96048c7d2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3:SharedWithUsers" minOccurs="0"/>
                <xsd:element ref="ns3:SharedWithDetails" minOccurs="0"/>
                <xsd:element ref="ns2:Tags" minOccurs="0"/>
                <xsd:element ref="ns2:Source" minOccurs="0"/>
                <xsd:element ref="ns2:Own_x0020_image_x003f_" minOccurs="0"/>
                <xsd:element ref="ns2:URL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2:MediaLengthInSeconds" minOccurs="0"/>
                <xsd:element ref="ns2:Renewal_x0020_or_x0020_Expiry" minOccurs="0"/>
                <xsd:element ref="ns2:Signature_x0020_or_x0020_Activation_x0020_Date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4fc1c-1a99-4017-94d7-6943030f6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_Flow_SignoffStatus" ma:index="14" nillable="true" ma:displayName="Sign-off status" ma:internalName="_x0024_Resources_x003a_core_x002c_Signoff_Status_x003b_">
      <xsd:simpleType>
        <xsd:restriction base="dms:Text"/>
      </xsd:simpleType>
    </xsd:element>
    <xsd:element name="Tags" ma:index="17" nillable="true" ma:displayName="Tags" ma:internalName="Tags">
      <xsd:simpleType>
        <xsd:restriction base="dms:Text">
          <xsd:maxLength value="255"/>
        </xsd:restriction>
      </xsd:simpleType>
    </xsd:element>
    <xsd:element name="Source" ma:index="18" nillable="true" ma:displayName="Source" ma:format="Hyperlink" ma:internalName="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Own_x0020_image_x003f_" ma:index="19" nillable="true" ma:displayName="Own image?" ma:default="1" ma:internalName="Own_x0020_image_x003f_">
      <xsd:simpleType>
        <xsd:restriction base="dms:Boolean"/>
      </xsd:simpleType>
    </xsd:element>
    <xsd:element name="URL" ma:index="2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Renewal_x0020_or_x0020_Expiry" ma:index="29" nillable="true" ma:displayName="Renewal or Expiry Date" ma:format="DateOnly" ma:internalName="Renewal_x0020_or_x0020_Expiry">
      <xsd:simpleType>
        <xsd:restriction base="dms:DateTime"/>
      </xsd:simpleType>
    </xsd:element>
    <xsd:element name="Signature_x0020_or_x0020_Activation_x0020_Date" ma:index="30" nillable="true" ma:displayName="Signature or Activation Date" ma:format="DateOnly" ma:internalName="Signature_x0020_or_x0020_Activation_x0020_Date">
      <xsd:simpleType>
        <xsd:restriction base="dms:DateTime"/>
      </xsd:simpleType>
    </xsd:element>
    <xsd:element name="lcf76f155ced4ddcb4097134ff3c332f" ma:index="32" nillable="true" ma:taxonomy="true" ma:internalName="lcf76f155ced4ddcb4097134ff3c332f" ma:taxonomyFieldName="MediaServiceImageTags" ma:displayName="Image Tags" ma:readOnly="false" ma:fieldId="{5cf76f15-5ced-4ddc-b409-7134ff3c332f}" ma:taxonomyMulti="true" ma:sspId="7e87d4d8-1c37-422b-a83a-9b0128addd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619b4-f5ac-4a24-bc51-96048c7d2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33" nillable="true" ma:displayName="Taxonomy Catch All Column" ma:hidden="true" ma:list="{d93e2815-10ef-4ab4-96a1-3cf9187caf07}" ma:internalName="TaxCatchAll" ma:showField="CatchAllData" ma:web="70c619b4-f5ac-4a24-bc51-96048c7d2d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c74fc1c-1a99-4017-94d7-6943030f64e5" xsi:nil="true"/>
    <Source xmlns="2c74fc1c-1a99-4017-94d7-6943030f64e5">
      <Url xsi:nil="true"/>
      <Description xsi:nil="true"/>
    </Source>
    <URL xmlns="2c74fc1c-1a99-4017-94d7-6943030f64e5">
      <Url xsi:nil="true"/>
      <Description xsi:nil="true"/>
    </URL>
    <Tags xmlns="2c74fc1c-1a99-4017-94d7-6943030f64e5" xsi:nil="true"/>
    <Own_x0020_image_x003f_ xmlns="2c74fc1c-1a99-4017-94d7-6943030f64e5">true</Own_x0020_image_x003f_>
    <_dlc_DocId xmlns="70c619b4-f5ac-4a24-bc51-96048c7d2dac">WSSKY4Z3XS2A-1760647373-173795</_dlc_DocId>
    <_dlc_DocIdUrl xmlns="70c619b4-f5ac-4a24-bc51-96048c7d2dac">
      <Url>https://instructeric.sharepoint.com/sites/Instruct-ERIC/_layouts/15/DocIdRedir.aspx?ID=WSSKY4Z3XS2A-1760647373-173795</Url>
      <Description>WSSKY4Z3XS2A-1760647373-173795</Description>
    </_dlc_DocIdUrl>
    <Renewal_x0020_or_x0020_Expiry xmlns="2c74fc1c-1a99-4017-94d7-6943030f64e5" xsi:nil="true"/>
    <Signature_x0020_or_x0020_Activation_x0020_Date xmlns="2c74fc1c-1a99-4017-94d7-6943030f64e5" xsi:nil="true"/>
    <lcf76f155ced4ddcb4097134ff3c332f xmlns="2c74fc1c-1a99-4017-94d7-6943030f64e5">
      <Terms xmlns="http://schemas.microsoft.com/office/infopath/2007/PartnerControls"/>
    </lcf76f155ced4ddcb4097134ff3c332f>
    <TaxCatchAll xmlns="70c619b4-f5ac-4a24-bc51-96048c7d2dac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BB38DA-CC3F-42C8-BE86-59DF453D66A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F57759D-7AA5-4CDF-982F-731FD1FB6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4fc1c-1a99-4017-94d7-6943030f64e5"/>
    <ds:schemaRef ds:uri="70c619b4-f5ac-4a24-bc51-96048c7d2d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68A5D8-4CEC-4F9D-BCC8-349069C89936}">
  <ds:schemaRefs>
    <ds:schemaRef ds:uri="http://purl.org/dc/dcmitype/"/>
    <ds:schemaRef ds:uri="http://www.w3.org/XML/1998/namespace"/>
    <ds:schemaRef ds:uri="70c619b4-f5ac-4a24-bc51-96048c7d2dac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c74fc1c-1a99-4017-94d7-6943030f64e5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BB4A6A99-3D4F-40AB-9640-94FE2BA3CA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50</Words>
  <Application>Microsoft Macintosh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Dolan</dc:creator>
  <cp:lastModifiedBy>John Dolan</cp:lastModifiedBy>
  <cp:revision>8</cp:revision>
  <dcterms:created xsi:type="dcterms:W3CDTF">2021-10-04T14:16:49Z</dcterms:created>
  <dcterms:modified xsi:type="dcterms:W3CDTF">2023-11-01T11:49:20Z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0x010100906D1BA7E397FD459D0C5638B4C6A663</vt:lpwstr>
  </property>
  <property fmtid="{D5CDD505-2E9C-101B-9397-08002B2CF9AE}" pid="3" name="_dlc_DocIdItemGuid">
    <vt:lpwstr>e9f706c9-acc9-428f-84c1-97f2819a5255</vt:lpwstr>
  </property>
  <property fmtid="{D5CDD505-2E9C-101B-9397-08002B2CF9AE}" pid="4" name="MediaServiceImageTags">
    <vt:lpwstr/>
  </property>
</Properties>
</file>